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2" autoAdjust="0"/>
    <p:restoredTop sz="94660"/>
  </p:normalViewPr>
  <p:slideViewPr>
    <p:cSldViewPr>
      <p:cViewPr>
        <p:scale>
          <a:sx n="73" d="100"/>
          <a:sy n="73" d="100"/>
        </p:scale>
        <p:origin x="-8448" y="-432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00" y="680400"/>
            <a:ext cx="2539286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34852" y="680400"/>
            <a:ext cx="3194181" cy="25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72200" y="680400"/>
            <a:ext cx="2836364" cy="252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3880800"/>
            <a:ext cx="2246358" cy="252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8536" y="3880800"/>
            <a:ext cx="336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74783" y="3880800"/>
            <a:ext cx="2293928" cy="252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228600"/>
            <a:ext cx="64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HX711 Amplifier module advanced modifications</a:t>
            </a:r>
            <a:endParaRPr lang="en-GB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3352800"/>
            <a:ext cx="64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NAU7802 Amplifier module advanced modifications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26793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755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0"/>
            <a:ext cx="3641743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709415" y="3810000"/>
            <a:ext cx="5237778" cy="2590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334000" y="228600"/>
            <a:ext cx="3003593" cy="348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000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10</Words>
  <Application>Microsoft Office PowerPoint</Application>
  <PresentationFormat>On-screen Show (4:3)</PresentationFormat>
  <Paragraphs>2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58</cp:revision>
  <dcterms:created xsi:type="dcterms:W3CDTF">2006-08-16T00:00:00Z</dcterms:created>
  <dcterms:modified xsi:type="dcterms:W3CDTF">2023-10-02T19:58:43Z</dcterms:modified>
</cp:coreProperties>
</file>

<file path=docProps/thumbnail.jpeg>
</file>